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8" autoAdjust="0"/>
  </p:normalViewPr>
  <p:slideViewPr>
    <p:cSldViewPr snapToGrid="0">
      <p:cViewPr varScale="1">
        <p:scale>
          <a:sx n="77" d="100"/>
          <a:sy n="77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9ED-ED21-4511-A7B9-8960D129B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F1B62-1B9D-407F-9C47-3AA4BEF54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78A0-7CE7-42F1-A8D2-04E1975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F92D7-039C-4321-BC7D-50939750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B510B-C874-4E5A-BA8E-227B58E4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0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2A9F-48BF-41EC-B204-773A62EA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85C36-3D73-4E1B-8176-B6F1F4D90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461B-2DD5-434B-A3B7-95CECD88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B4D38-EEF4-4186-881A-1A620EAE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6543-8A6F-4424-9B6B-F0EA72AB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3809-D5CA-4409-9A27-CA3CCBDB5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5D38A-BFE0-4E14-9840-816DBCCA5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3F1A0-0BBE-4DFE-9B02-2295A9E9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7B5B9-F96C-43DD-A104-82998DAD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438D-2FC4-4950-A1E5-62F7DF6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E682-1451-4CB9-9B6F-CF5D4B50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4DA6F-4223-435C-9320-264A1BB5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E2985-7454-4E44-B264-06FD2EFD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7294-2137-420D-90EE-729CB04E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D80E-1B97-4039-BCB6-8629B1E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3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E9C1-9E64-4744-96A6-69338D7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C52C0-536C-45B9-BB6F-E1F256E4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7B4E-C823-4891-A701-7C830816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F6F14-6F47-44A5-AFD4-463FCA69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F72F-7650-4CC4-B544-2FFABC6E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3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F4E1-C45F-4F94-9C8B-1E25C36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F628-1089-4373-BC70-08C266114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E448-6FD4-4887-BFFC-9F419390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7BFB-BA9B-4815-8E92-3771FE5F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0C0D-C88D-4D08-A991-7E08A7CE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2F51E-C6CB-4CDE-A384-51C4328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9A06-4A32-48D5-B717-41C62CBA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7E5-9B9C-4964-9727-6E640EF6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A5F6-6AD8-44B0-A796-4191F15E2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32085-BC7C-42A5-B6A3-679063BEA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FD957-A606-460F-8E31-8E9BC21A9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FD473-87B9-4437-B929-F84B3D65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59F0F-6099-401F-816E-5F68E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E70CA-BF8A-4853-A607-F0A3D82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B4B3-9076-4EC1-9435-3655F535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80A3-77E8-429B-88D4-737B802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0A41-225C-41B8-9C75-612D4E08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3061-D0B7-454C-8BED-5B36EEB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13BCE-2527-453A-A05F-A7D5436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BF1AE-BAA1-4214-84B0-ECA8A00F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62E6-9F16-487E-9736-7B6FDD8D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0FEC-5F54-4981-B541-FC3A49B4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1A96-4C0C-4BF6-997F-4DA1A156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D5F70-91E8-4CA7-8B94-E4F55C20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800C2-A6AF-49FF-8DD7-1F9D236D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83B5-676F-4C4F-BC52-E3B5238B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083A-7CAA-42C3-91A9-AE9CEC2F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0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C613-E97A-4C6F-8DE2-4767B449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56072-1C43-4026-A103-8B3DB39D9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2CE45-1AEB-4168-A954-30636F4FF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E74B2-201F-436D-A8D6-CCE99A37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79B2-D622-459F-A9EC-138F9470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198F8-A342-4B2A-9EC1-1DE8310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4F3D-3AEB-4904-8558-96338CD1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A05-6966-45F3-A896-6296A1F7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6104-0B8E-4742-A4D8-C3C10F87A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5611-3F90-48F6-98CA-BDD11C78B6C3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C9B64-A503-4132-B423-5763BBFE6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30B1-7A73-4E32-89A0-C1E6265A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ECC10-810C-41A4-9519-034624AA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4" y="109330"/>
            <a:ext cx="5582892" cy="2131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B18491-6C25-45EB-9950-F248925219DF}"/>
              </a:ext>
            </a:extLst>
          </p:cNvPr>
          <p:cNvSpPr/>
          <p:nvPr/>
        </p:nvSpPr>
        <p:spPr>
          <a:xfrm>
            <a:off x="3429000" y="387626"/>
            <a:ext cx="1789043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371C3-CEAF-4F4C-902E-33BB619E7ACC}"/>
              </a:ext>
            </a:extLst>
          </p:cNvPr>
          <p:cNvSpPr/>
          <p:nvPr/>
        </p:nvSpPr>
        <p:spPr>
          <a:xfrm>
            <a:off x="181804" y="1194731"/>
            <a:ext cx="2064439" cy="256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1BE2F-0D39-458B-B25E-DC3A82525D72}"/>
              </a:ext>
            </a:extLst>
          </p:cNvPr>
          <p:cNvSpPr/>
          <p:nvPr/>
        </p:nvSpPr>
        <p:spPr>
          <a:xfrm>
            <a:off x="181803" y="1918252"/>
            <a:ext cx="2432188" cy="332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6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4ED1E-95D0-41C2-8FFE-B32365F52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" t="19420" r="6984" b="16522"/>
          <a:stretch/>
        </p:blipFill>
        <p:spPr>
          <a:xfrm>
            <a:off x="178904" y="178904"/>
            <a:ext cx="10208973" cy="3975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66A7A1-D44E-40F7-A42A-9F104FF73616}"/>
              </a:ext>
            </a:extLst>
          </p:cNvPr>
          <p:cNvSpPr/>
          <p:nvPr/>
        </p:nvSpPr>
        <p:spPr>
          <a:xfrm>
            <a:off x="524952" y="2555363"/>
            <a:ext cx="846648" cy="2772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BE39C4-F15D-494E-9C68-BB3FDEDEEEE5}"/>
              </a:ext>
            </a:extLst>
          </p:cNvPr>
          <p:cNvSpPr/>
          <p:nvPr/>
        </p:nvSpPr>
        <p:spPr>
          <a:xfrm>
            <a:off x="178904" y="1292087"/>
            <a:ext cx="346048" cy="3478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E024F-62A5-4840-844B-0C994CB1746A}"/>
              </a:ext>
            </a:extLst>
          </p:cNvPr>
          <p:cNvSpPr/>
          <p:nvPr/>
        </p:nvSpPr>
        <p:spPr>
          <a:xfrm>
            <a:off x="8028996" y="2117705"/>
            <a:ext cx="429204" cy="367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4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9A1B-DB9A-4B91-AB73-CF3F72392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5508" r="2500" b="6521"/>
          <a:stretch/>
        </p:blipFill>
        <p:spPr>
          <a:xfrm>
            <a:off x="198783" y="208721"/>
            <a:ext cx="5188226" cy="534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B1D04F-B23D-4051-A1A8-CAB57FF367A0}"/>
              </a:ext>
            </a:extLst>
          </p:cNvPr>
          <p:cNvSpPr/>
          <p:nvPr/>
        </p:nvSpPr>
        <p:spPr>
          <a:xfrm>
            <a:off x="278296" y="2733261"/>
            <a:ext cx="1073426" cy="1152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2270C-5BCF-4267-827D-F397DCC810B8}"/>
              </a:ext>
            </a:extLst>
          </p:cNvPr>
          <p:cNvSpPr/>
          <p:nvPr/>
        </p:nvSpPr>
        <p:spPr>
          <a:xfrm>
            <a:off x="278296" y="735496"/>
            <a:ext cx="107342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1B384-8F1A-4A02-923B-D106F047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651" r="2582" b="6378"/>
          <a:stretch/>
        </p:blipFill>
        <p:spPr>
          <a:xfrm>
            <a:off x="5486400" y="208720"/>
            <a:ext cx="5188227" cy="53472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B190AE-8FCE-4B87-9A36-8015E2D84B01}"/>
              </a:ext>
            </a:extLst>
          </p:cNvPr>
          <p:cNvSpPr/>
          <p:nvPr/>
        </p:nvSpPr>
        <p:spPr>
          <a:xfrm>
            <a:off x="5559286" y="2156792"/>
            <a:ext cx="1209261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3744-39FF-477C-B15A-6DE3CE587698}"/>
              </a:ext>
            </a:extLst>
          </p:cNvPr>
          <p:cNvSpPr/>
          <p:nvPr/>
        </p:nvSpPr>
        <p:spPr>
          <a:xfrm>
            <a:off x="5580822" y="2703444"/>
            <a:ext cx="274816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B2D45-AE83-4CF5-8479-CFF5BF7DFE42}"/>
              </a:ext>
            </a:extLst>
          </p:cNvPr>
          <p:cNvSpPr/>
          <p:nvPr/>
        </p:nvSpPr>
        <p:spPr>
          <a:xfrm>
            <a:off x="8328992" y="3841475"/>
            <a:ext cx="805070" cy="11777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29342-8AC1-46FF-86D6-A3E4EC90CA88}"/>
              </a:ext>
            </a:extLst>
          </p:cNvPr>
          <p:cNvSpPr/>
          <p:nvPr/>
        </p:nvSpPr>
        <p:spPr>
          <a:xfrm>
            <a:off x="278296" y="2176670"/>
            <a:ext cx="107342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C02A1-1F29-4194-B52C-E49B0A65E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39420" r="2338" b="6377"/>
          <a:stretch/>
        </p:blipFill>
        <p:spPr>
          <a:xfrm>
            <a:off x="5844209" y="129209"/>
            <a:ext cx="4564975" cy="3245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2D40CA-5378-47F4-B557-FA80FF2770F3}"/>
              </a:ext>
            </a:extLst>
          </p:cNvPr>
          <p:cNvSpPr/>
          <p:nvPr/>
        </p:nvSpPr>
        <p:spPr>
          <a:xfrm>
            <a:off x="8328991" y="333656"/>
            <a:ext cx="1987826" cy="203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79C03-4B3E-4D68-A79A-68FE108EE6FD}"/>
              </a:ext>
            </a:extLst>
          </p:cNvPr>
          <p:cNvSpPr/>
          <p:nvPr/>
        </p:nvSpPr>
        <p:spPr>
          <a:xfrm>
            <a:off x="5844209" y="887414"/>
            <a:ext cx="4564975" cy="186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CF209-E4A0-489D-82C4-9F46036E4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48551" r="2174" b="6377"/>
          <a:stretch/>
        </p:blipFill>
        <p:spPr>
          <a:xfrm>
            <a:off x="225286" y="129209"/>
            <a:ext cx="5489713" cy="3245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A36E-88D4-4990-B6C5-3731A25B6213}"/>
              </a:ext>
            </a:extLst>
          </p:cNvPr>
          <p:cNvSpPr/>
          <p:nvPr/>
        </p:nvSpPr>
        <p:spPr>
          <a:xfrm>
            <a:off x="3205368" y="333656"/>
            <a:ext cx="2400301" cy="242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52F01-E258-4434-962F-F9B35B2098A9}"/>
              </a:ext>
            </a:extLst>
          </p:cNvPr>
          <p:cNvSpPr/>
          <p:nvPr/>
        </p:nvSpPr>
        <p:spPr>
          <a:xfrm>
            <a:off x="220316" y="989639"/>
            <a:ext cx="5489713" cy="163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7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0DE28-83AB-419E-983C-A62E6E6F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3" t="30870" r="2500" b="6521"/>
          <a:stretch/>
        </p:blipFill>
        <p:spPr>
          <a:xfrm>
            <a:off x="182217" y="168966"/>
            <a:ext cx="5184914" cy="429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515EF-120A-4032-BF59-12F2F59D4AA2}"/>
              </a:ext>
            </a:extLst>
          </p:cNvPr>
          <p:cNvSpPr/>
          <p:nvPr/>
        </p:nvSpPr>
        <p:spPr>
          <a:xfrm>
            <a:off x="2976770" y="386184"/>
            <a:ext cx="2320788" cy="239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398F0-DE90-463C-A3CD-F44EE339E323}"/>
              </a:ext>
            </a:extLst>
          </p:cNvPr>
          <p:cNvSpPr/>
          <p:nvPr/>
        </p:nvSpPr>
        <p:spPr>
          <a:xfrm>
            <a:off x="329647" y="1069152"/>
            <a:ext cx="5047424" cy="2976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919A-6486-4152-AD46-75B98028D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30871" r="2527" b="7535"/>
          <a:stretch/>
        </p:blipFill>
        <p:spPr>
          <a:xfrm>
            <a:off x="5524500" y="168966"/>
            <a:ext cx="5270311" cy="429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FA4201-B496-4DC2-BA9F-994CADC0DCBC}"/>
              </a:ext>
            </a:extLst>
          </p:cNvPr>
          <p:cNvSpPr/>
          <p:nvPr/>
        </p:nvSpPr>
        <p:spPr>
          <a:xfrm>
            <a:off x="8373718" y="384742"/>
            <a:ext cx="2350604" cy="241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384FE-5795-47BE-9BEF-17B3A8A10A84}"/>
              </a:ext>
            </a:extLst>
          </p:cNvPr>
          <p:cNvSpPr/>
          <p:nvPr/>
        </p:nvSpPr>
        <p:spPr>
          <a:xfrm>
            <a:off x="5514562" y="1116014"/>
            <a:ext cx="5280249" cy="2976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0A7E3-EB98-4C3D-AD95-C0A22779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4782" r="2581" b="6087"/>
          <a:stretch/>
        </p:blipFill>
        <p:spPr>
          <a:xfrm>
            <a:off x="168965" y="159025"/>
            <a:ext cx="5178287" cy="54267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DB4C-FCEC-4272-8484-DBBBE7307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652" r="2663" b="6232"/>
          <a:stretch/>
        </p:blipFill>
        <p:spPr>
          <a:xfrm>
            <a:off x="5436705" y="159025"/>
            <a:ext cx="5245541" cy="54267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16363-1209-4EE4-93A8-2C83D8EE2E90}"/>
              </a:ext>
            </a:extLst>
          </p:cNvPr>
          <p:cNvSpPr/>
          <p:nvPr/>
        </p:nvSpPr>
        <p:spPr>
          <a:xfrm>
            <a:off x="240031" y="2167402"/>
            <a:ext cx="1300534" cy="227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90712-D391-40C8-9FB0-CB3C2A62B523}"/>
              </a:ext>
            </a:extLst>
          </p:cNvPr>
          <p:cNvSpPr/>
          <p:nvPr/>
        </p:nvSpPr>
        <p:spPr>
          <a:xfrm>
            <a:off x="240031" y="4126084"/>
            <a:ext cx="1300534" cy="227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9479E-2ED9-4018-9F2C-E50F33D8C7C2}"/>
              </a:ext>
            </a:extLst>
          </p:cNvPr>
          <p:cNvSpPr/>
          <p:nvPr/>
        </p:nvSpPr>
        <p:spPr>
          <a:xfrm>
            <a:off x="160518" y="3261378"/>
            <a:ext cx="5107221" cy="227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EEEC55-0A10-4259-9956-745F53894A82}"/>
              </a:ext>
            </a:extLst>
          </p:cNvPr>
          <p:cNvSpPr/>
          <p:nvPr/>
        </p:nvSpPr>
        <p:spPr>
          <a:xfrm>
            <a:off x="5436704" y="4532242"/>
            <a:ext cx="1580321" cy="496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E12D16-127F-4FB6-9839-A7C834DB4AA1}"/>
              </a:ext>
            </a:extLst>
          </p:cNvPr>
          <p:cNvSpPr/>
          <p:nvPr/>
        </p:nvSpPr>
        <p:spPr>
          <a:xfrm>
            <a:off x="5526902" y="5308169"/>
            <a:ext cx="704933" cy="217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685F2-9E73-444B-9A31-C6432384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073" r="1360" b="6232"/>
          <a:stretch/>
        </p:blipFill>
        <p:spPr>
          <a:xfrm>
            <a:off x="122583" y="149087"/>
            <a:ext cx="9698678" cy="43813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BE81F4-4C64-40FD-8C4A-F1151040CEEF}"/>
              </a:ext>
            </a:extLst>
          </p:cNvPr>
          <p:cNvSpPr/>
          <p:nvPr/>
        </p:nvSpPr>
        <p:spPr>
          <a:xfrm>
            <a:off x="122583" y="668850"/>
            <a:ext cx="324679" cy="367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DBFD5-209A-49C1-9E6B-183C0D3B17D0}"/>
              </a:ext>
            </a:extLst>
          </p:cNvPr>
          <p:cNvSpPr/>
          <p:nvPr/>
        </p:nvSpPr>
        <p:spPr>
          <a:xfrm>
            <a:off x="536992" y="1179090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FF04-346E-4A3C-BD95-A46E58143100}"/>
              </a:ext>
            </a:extLst>
          </p:cNvPr>
          <p:cNvSpPr txBox="1"/>
          <p:nvPr/>
        </p:nvSpPr>
        <p:spPr>
          <a:xfrm>
            <a:off x="284922" y="2950706"/>
            <a:ext cx="76815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Author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41AD6-A359-4C4A-9F4E-83A4B4B1FC08}"/>
              </a:ext>
            </a:extLst>
          </p:cNvPr>
          <p:cNvSpPr/>
          <p:nvPr/>
        </p:nvSpPr>
        <p:spPr>
          <a:xfrm>
            <a:off x="5523283" y="1179090"/>
            <a:ext cx="57271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01F62-1A98-477C-9F0C-96BCE6672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1" t="14927" r="2418" b="6087"/>
          <a:stretch/>
        </p:blipFill>
        <p:spPr>
          <a:xfrm>
            <a:off x="89453" y="188843"/>
            <a:ext cx="4690795" cy="48602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636044-3EAB-477E-880C-194E14322F17}"/>
              </a:ext>
            </a:extLst>
          </p:cNvPr>
          <p:cNvSpPr/>
          <p:nvPr/>
        </p:nvSpPr>
        <p:spPr>
          <a:xfrm>
            <a:off x="190337" y="4801271"/>
            <a:ext cx="634612" cy="188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4662-AEBF-4088-A464-FB8A42DF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5797" r="14545" b="6377"/>
          <a:stretch/>
        </p:blipFill>
        <p:spPr>
          <a:xfrm>
            <a:off x="4881133" y="188843"/>
            <a:ext cx="3378284" cy="48602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FBEBE-7822-4540-BB98-AAB8E2DDB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73" r="59964" b="19710"/>
          <a:stretch/>
        </p:blipFill>
        <p:spPr>
          <a:xfrm>
            <a:off x="8349912" y="188843"/>
            <a:ext cx="4568052" cy="41857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7E8B3A-F376-4759-BD90-F46FD2C2CF5E}"/>
              </a:ext>
            </a:extLst>
          </p:cNvPr>
          <p:cNvSpPr/>
          <p:nvPr/>
        </p:nvSpPr>
        <p:spPr>
          <a:xfrm>
            <a:off x="12182651" y="178452"/>
            <a:ext cx="745704" cy="257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4187E-F437-4F2C-AEC7-BA14E8B146D4}"/>
              </a:ext>
            </a:extLst>
          </p:cNvPr>
          <p:cNvSpPr/>
          <p:nvPr/>
        </p:nvSpPr>
        <p:spPr>
          <a:xfrm>
            <a:off x="83128" y="178451"/>
            <a:ext cx="12845227" cy="48810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8706D-8303-4150-A9F3-6108BBD87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782" r="13832" b="6231"/>
          <a:stretch/>
        </p:blipFill>
        <p:spPr>
          <a:xfrm>
            <a:off x="159026" y="168965"/>
            <a:ext cx="10426148" cy="54168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9569B6-2B38-4E80-B505-48580CA812DC}"/>
              </a:ext>
            </a:extLst>
          </p:cNvPr>
          <p:cNvSpPr/>
          <p:nvPr/>
        </p:nvSpPr>
        <p:spPr>
          <a:xfrm>
            <a:off x="6852115" y="5309754"/>
            <a:ext cx="691685" cy="224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5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A136D-995A-4432-9015-E45A3348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508" r="2337" b="37681"/>
          <a:stretch/>
        </p:blipFill>
        <p:spPr>
          <a:xfrm>
            <a:off x="177248" y="218662"/>
            <a:ext cx="10457622" cy="28361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63A468-C62E-4A7C-8CDD-79B7C6700197}"/>
              </a:ext>
            </a:extLst>
          </p:cNvPr>
          <p:cNvSpPr/>
          <p:nvPr/>
        </p:nvSpPr>
        <p:spPr>
          <a:xfrm>
            <a:off x="524952" y="905132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B5F6D-20E5-4C63-B513-8F73DCEBFBAD}"/>
              </a:ext>
            </a:extLst>
          </p:cNvPr>
          <p:cNvSpPr/>
          <p:nvPr/>
        </p:nvSpPr>
        <p:spPr>
          <a:xfrm>
            <a:off x="173935" y="1162878"/>
            <a:ext cx="273326" cy="347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B85A6-912D-429E-9123-E7F56E5F9D9C}"/>
              </a:ext>
            </a:extLst>
          </p:cNvPr>
          <p:cNvSpPr/>
          <p:nvPr/>
        </p:nvSpPr>
        <p:spPr>
          <a:xfrm>
            <a:off x="4225622" y="2048132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ABFE1-7870-4C96-8D73-FF343137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7" b="42898"/>
          <a:stretch/>
        </p:blipFill>
        <p:spPr>
          <a:xfrm>
            <a:off x="173935" y="3140767"/>
            <a:ext cx="10457622" cy="24978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F7304C-A3B0-4E73-813E-7B354EAA38CD}"/>
              </a:ext>
            </a:extLst>
          </p:cNvPr>
          <p:cNvSpPr/>
          <p:nvPr/>
        </p:nvSpPr>
        <p:spPr>
          <a:xfrm>
            <a:off x="614404" y="4092212"/>
            <a:ext cx="962604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4FCC84-4342-4CF2-8376-6C9234CE98FE}"/>
              </a:ext>
            </a:extLst>
          </p:cNvPr>
          <p:cNvSpPr/>
          <p:nvPr/>
        </p:nvSpPr>
        <p:spPr>
          <a:xfrm>
            <a:off x="173934" y="4157682"/>
            <a:ext cx="351017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2022-09-07T14:38:53Z</dcterms:created>
  <dcterms:modified xsi:type="dcterms:W3CDTF">2022-09-16T09:25:08Z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2022-09-07T14:38:53Z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d1a36629-d276-4d91-9052-550b114a1de5</vt:lpwstr>
  </property>
  <property fmtid="{D5CDD505-2E9C-101B-9397-08002B2CF9AE}" pid="8" name="MSIP_Label_19540963-e559-4020-8a90-fe8a502c2801_ContentBits">
    <vt:lpwstr>0</vt:lpwstr>
  </property>
</Properties>
</file>